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27DF7-AEA0-4EE2-94BC-47FC18B79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349D1E-2A25-4D01-8834-BAC22702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1CFB9-4C14-4CB9-B1F0-0BE786B2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ED59C-4F43-4336-96E4-F70B465B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0C4F6-E96B-4C15-BA5F-AC16CE6F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4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B9FA1-6848-4E47-81A2-37F2D8A7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BBDE93-7490-4DA5-9F76-F334D52E7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F39E4-B573-4D21-A594-B3F0E4E3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9B07E-07C7-47C4-BBD0-5400F9BF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436D2-9663-451B-A3F6-A9E1877B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7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2C2425-1D35-49C8-815A-C967C763F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32AE61-B0C2-4574-ABF4-2BF0C372D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BB20E-A204-49C9-99EF-2AB77C52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04A60-F641-4D74-A40F-20212902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F9EC4-F68B-4223-B729-68EC4346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6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60BEE-2D3A-40D4-AB23-A7E99BD6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950F4-CEF8-43B0-8966-AF67B1CE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3BC29-29FB-4750-93E3-E52438A0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D90CA-F4AE-4FEB-8E4C-5F2AFA01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5CA01-7761-42BA-9864-B42FE52A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5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235DF-DBDF-4586-BF9A-E69944D6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9B72E-430B-4022-83DA-CA1376AD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D7544-7365-427E-8085-58D3DFC5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80B02-DEEB-4B8A-82D6-9816E7ED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CB7E8-C830-4ACC-ACD0-180053A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6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E849F-26B8-45A4-9F3A-F1348460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7579D1-D051-4895-B1F8-CD1E7F915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092E0-772F-4053-9C86-C67F0FBD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1E1FE-DCD8-492F-B0A5-347FDDD0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C8C7A-5017-4C8B-8543-27A2076B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AF7C4F-2680-42BD-9111-824BE726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0923-E82C-4337-976C-18F395E0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AFC244-0A97-4FFB-A1B2-16EB9720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A608D-240C-4A21-9EB0-3C3CD1CFB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F9F2C3-E17A-46BE-A15E-66D7A1AE7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2B6469-DD3D-4EC3-B006-0313EA2D1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2F5611-80A1-4B87-A1C7-CEA2AC94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454B38-2012-447B-A6DE-3CB52293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CFDAC2-E3C7-4D80-863B-F0B17A06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2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B00AC-06D0-4A29-8529-F1AEDBA9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83D2E0-54EC-41C2-99B8-6B10563D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39C184-C23B-4730-8655-41B54EC6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586A73-998C-4275-BCE9-12774529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5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2D0DE2-311F-4631-8202-FCD03D33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F52E27-C819-4BAA-B497-5961C0BA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745D25-96B4-4084-8C19-3A1A8A87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DA08-8251-49DA-ACE5-AB83973D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D3023-36DE-437F-A11F-3C6F71EC6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29DCE8-8434-4AD4-8DF2-981F41F4F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BC945C-D8FA-4D38-8323-1F3C187D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44B4E-3D0D-4085-9CC4-5A10A581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3E68B4-EE97-42FE-9B42-20655CAC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1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2516B-C7B8-4EDB-8501-7103DADB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09BDF-6571-4089-909B-B34B31E4D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75025F-5BDC-4A25-9615-5259072FB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2393D-5D45-4733-B934-ED326F0E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D266FF-41D1-4469-8623-04C38FC7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6F915C-D69F-4417-B125-B7312AD1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3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C0E46-6049-451E-BC38-F16736DC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BEBD5-4D30-46BD-A716-00AE9ED4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D9203-62D1-4E11-B432-9456E7021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6E9A-DF01-47BD-9808-86ACB6C365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30808-15E3-4290-8D06-1C699809B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A67B3-12FA-4E55-A9F8-452417BB6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A1E0-C0A5-43EA-801F-92319E1D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12DC5-D128-48D0-A853-A18678306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МАОУ СОШ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21A890-408F-4BD0-9335-255BF2C8E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33685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аграмма ответов в Формах. Вопрос: 7.1  ЕСЛИ НЕ НРАВИТСЯ, ТО ПОЧЕМУ?. Количество ответов: 13 ответов.">
            <a:extLst>
              <a:ext uri="{FF2B5EF4-FFF2-40B4-BE49-F238E27FC236}">
                <a16:creationId xmlns:a16="http://schemas.microsoft.com/office/drawing/2014/main" id="{201118AE-CE6D-48D1-AABC-FD2EA790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9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иаграмма ответов в Формах. Вопрос: 8. ПОСЕЩАЕТЕ ЛИ ГРУППУ ПРОДЛЁННОГО ДНЯ?&#10;. Количество ответов: 507 ответов.">
            <a:extLst>
              <a:ext uri="{FF2B5EF4-FFF2-40B4-BE49-F238E27FC236}">
                <a16:creationId xmlns:a16="http://schemas.microsoft.com/office/drawing/2014/main" id="{246DC5B2-6F1C-4410-88FD-49CADCA0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0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аграмма ответов в Формах. Вопрос: 8.1  ЕСЛИ ДА, ТО ПОЛУЧАЕТЕ ЛИ ПОЛДНИК В ШКОЛЕ ИЛИ ПРИНОСИТЕ ИЗ ДОМА?. Количество ответов: 16 ответов.">
            <a:extLst>
              <a:ext uri="{FF2B5EF4-FFF2-40B4-BE49-F238E27FC236}">
                <a16:creationId xmlns:a16="http://schemas.microsoft.com/office/drawing/2014/main" id="{BC0C602C-3A1A-46BA-AEC9-7B30E5C2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9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иаграмма ответов в Формах. Вопрос: 9. УСТРАИВАЕТ МЕНЮ ШКОЛЬНОЙ СТОЛОВОЙ?. Количество ответов: 507 ответов.">
            <a:extLst>
              <a:ext uri="{FF2B5EF4-FFF2-40B4-BE49-F238E27FC236}">
                <a16:creationId xmlns:a16="http://schemas.microsoft.com/office/drawing/2014/main" id="{D74C3879-45D9-4FF4-A715-A2AF35B3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0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иаграмма ответов в Формах. Вопрос: 10. СЧИТАЕТЕ ЛИ ПИТАНИЕ В ШКОЛЕ ЗДОРОВЫМ И ПОЛНОЦЕННЫМ?. Количество ответов: 507 ответов.">
            <a:extLst>
              <a:ext uri="{FF2B5EF4-FFF2-40B4-BE49-F238E27FC236}">
                <a16:creationId xmlns:a16="http://schemas.microsoft.com/office/drawing/2014/main" id="{0A0C5100-89BB-4451-94B0-CD208D9B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31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C7F72-C873-4F07-98FF-E4BBBED8FCCC}"/>
              </a:ext>
            </a:extLst>
          </p:cNvPr>
          <p:cNvSpPr/>
          <p:nvPr/>
        </p:nvSpPr>
        <p:spPr>
          <a:xfrm>
            <a:off x="682305" y="357711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11. ВАШИ ПРЕДЛОЖЕНИЯ ПО ИЗМЕНЕНИЮ МЕНЮ:</a:t>
            </a:r>
            <a:br>
              <a:rPr lang="ru-RU" b="0" i="0" dirty="0">
                <a:solidFill>
                  <a:srgbClr val="202124"/>
                </a:solidFill>
                <a:effectLst/>
                <a:latin typeface="Roboto"/>
              </a:rPr>
            </a:b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507 ответов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Все устраивает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 предложений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Всё хорошо</a:t>
            </a:r>
          </a:p>
          <a:p>
            <a:r>
              <a:rPr lang="ru-RU" dirty="0"/>
              <a:t>Добавить выпечку</a:t>
            </a:r>
          </a:p>
          <a:p>
            <a:r>
              <a:rPr lang="ru-RU" dirty="0"/>
              <a:t>Не знаю</a:t>
            </a:r>
          </a:p>
          <a:p>
            <a:r>
              <a:rPr lang="ru-RU" dirty="0"/>
              <a:t>внести в меню булочки</a:t>
            </a:r>
          </a:p>
          <a:p>
            <a:r>
              <a:rPr lang="ru-RU" dirty="0"/>
              <a:t>добавить шоколад</a:t>
            </a:r>
          </a:p>
          <a:p>
            <a:r>
              <a:rPr lang="ru-RU" dirty="0"/>
              <a:t>булочки</a:t>
            </a:r>
          </a:p>
          <a:p>
            <a:r>
              <a:rPr lang="ru-RU" dirty="0"/>
              <a:t>больше фруктов</a:t>
            </a:r>
          </a:p>
          <a:p>
            <a:r>
              <a:rPr lang="ru-RU" dirty="0"/>
              <a:t>больше соков</a:t>
            </a:r>
          </a:p>
          <a:p>
            <a:r>
              <a:rPr lang="ru-RU" dirty="0"/>
              <a:t>соки ежедневно</a:t>
            </a:r>
          </a:p>
          <a:p>
            <a:r>
              <a:rPr lang="ru-RU" dirty="0"/>
              <a:t>добавить больше каш</a:t>
            </a:r>
          </a:p>
          <a:p>
            <a:r>
              <a:rPr lang="ru-RU" dirty="0"/>
              <a:t>Добавить пельмени</a:t>
            </a:r>
          </a:p>
          <a:p>
            <a:r>
              <a:rPr lang="ru-RU" dirty="0"/>
              <a:t>Все нравится</a:t>
            </a:r>
          </a:p>
          <a:p>
            <a:r>
              <a:rPr lang="ru-RU" dirty="0"/>
              <a:t>Витаминные салаты</a:t>
            </a:r>
          </a:p>
          <a:p>
            <a:r>
              <a:rPr lang="ru-RU" dirty="0"/>
              <a:t>Меню отличное, замечательное, всё хорошо</a:t>
            </a:r>
          </a:p>
          <a:p>
            <a:r>
              <a:rPr lang="ru-RU" dirty="0"/>
              <a:t>Меню изменений не требует, нас всё устраивает</a:t>
            </a:r>
          </a:p>
          <a:p>
            <a:r>
              <a:rPr lang="ru-RU" dirty="0"/>
              <a:t>Предложений нет, меню отличное</a:t>
            </a:r>
          </a:p>
          <a:p>
            <a:r>
              <a:rPr lang="ru-RU" dirty="0"/>
              <a:t>Больше блюд из овощей.</a:t>
            </a:r>
          </a:p>
          <a:p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5775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12348B-0E9A-4193-9ED2-E5FB989E2C47}"/>
              </a:ext>
            </a:extLst>
          </p:cNvPr>
          <p:cNvSpPr/>
          <p:nvPr/>
        </p:nvSpPr>
        <p:spPr>
          <a:xfrm>
            <a:off x="3048000" y="197346"/>
            <a:ext cx="6096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12. ВАШИ ПРЕДЛОЖЕНИЯ ПО УЛУЧШЕНИЮ ПИТАНИЯ В ШКОЛЕ</a:t>
            </a:r>
            <a:br>
              <a:rPr lang="ru-RU" b="0" i="0" dirty="0">
                <a:solidFill>
                  <a:srgbClr val="202124"/>
                </a:solidFill>
                <a:effectLst/>
                <a:latin typeface="Roboto"/>
              </a:rPr>
            </a:br>
            <a:br>
              <a:rPr lang="ru-RU" b="1" i="0" dirty="0">
                <a:solidFill>
                  <a:srgbClr val="202124"/>
                </a:solidFill>
                <a:effectLst/>
                <a:latin typeface="Roboto"/>
              </a:rPr>
            </a:b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507 ответов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-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 предложений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Все устраивает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 предложений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Всё хорошо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Всё устраивает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Нет, все устраивает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Питание в школе хорошее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Нас всё устраивает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Питание отличное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Питание тоже отличное, нас устраивает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Предложений нет</a:t>
            </a: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Спасибо</a:t>
            </a:r>
          </a:p>
          <a:p>
            <a:r>
              <a:rPr lang="ru-RU" dirty="0"/>
              <a:t>на 2 смене добавить суп</a:t>
            </a:r>
          </a:p>
          <a:p>
            <a:r>
              <a:rPr lang="ru-RU" dirty="0"/>
              <a:t>открыть буфет</a:t>
            </a:r>
          </a:p>
          <a:p>
            <a:r>
              <a:rPr lang="ru-RU" dirty="0"/>
              <a:t>добавить йогурты</a:t>
            </a:r>
          </a:p>
          <a:p>
            <a:r>
              <a:rPr lang="ru-RU" dirty="0"/>
              <a:t>йогурты</a:t>
            </a:r>
          </a:p>
          <a:p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5327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603167-0DCA-4499-B963-ADA5BDAC1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иаграмма ответов в Формах. Вопрос: 1. УДОВЛЕТВОРЯЕТ  ВАС СИСТЕМА ОРГАНИЗАЦИИ ПИТАНИЯ В ШКОЛЕ?. Количество ответов: 507 ответов.">
            <a:extLst>
              <a:ext uri="{FF2B5EF4-FFF2-40B4-BE49-F238E27FC236}">
                <a16:creationId xmlns:a16="http://schemas.microsoft.com/office/drawing/2014/main" id="{69FE9D7F-1D51-44F5-ADAD-A1DA040A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4" y="852733"/>
            <a:ext cx="11420213" cy="480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1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B83820-D729-4851-B27E-2F9CAA5F7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иаграмма ответов в Формах. Вопрос: 2. УДОВЛЕТВОРЯЕТ ЛИ ВАС САНИТАРНОЕ СОСТОЯНИЕ ШКОЛЬНОЙ СТОЛОВОЙ?. Количество ответов: 507 ответов.">
            <a:extLst>
              <a:ext uri="{FF2B5EF4-FFF2-40B4-BE49-F238E27FC236}">
                <a16:creationId xmlns:a16="http://schemas.microsoft.com/office/drawing/2014/main" id="{D817A237-79D1-482A-A657-0E66B446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1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3D74D1-C180-4DD1-A6F3-427A7830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Диаграмма ответов в Формах. Вопрос: 3. ПИТАЕТЕСЬ ЛИ ВЫ В ШКОЛЬНОЙ СТОЛОВОЙ?&#10;. Количество ответов: 507 ответов.">
            <a:extLst>
              <a:ext uri="{FF2B5EF4-FFF2-40B4-BE49-F238E27FC236}">
                <a16:creationId xmlns:a16="http://schemas.microsoft.com/office/drawing/2014/main" id="{DE2F5411-77B0-4105-8B59-29DD0AFD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4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аграмма ответов в Формах. Вопрос: 3.1 ЕСЛИ НЕТ, ТО ПО КАКОЙ ПРИЧИНЕ?. Количество ответов: 9 ответов.">
            <a:extLst>
              <a:ext uri="{FF2B5EF4-FFF2-40B4-BE49-F238E27FC236}">
                <a16:creationId xmlns:a16="http://schemas.microsoft.com/office/drawing/2014/main" id="{BDB94C1A-CEA0-490B-B7A4-9C2562D1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5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аграмма ответов в Формах. Вопрос: 4. В ШКОЛЕ ВЫ ПОЛУЧАЕТЕ:&#10;. Количество ответов: 507 ответов.">
            <a:extLst>
              <a:ext uri="{FF2B5EF4-FFF2-40B4-BE49-F238E27FC236}">
                <a16:creationId xmlns:a16="http://schemas.microsoft.com/office/drawing/2014/main" id="{A6FD7A2D-0139-47C4-B2CB-C0AD9B28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9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иаграмма ответов в Формах. Вопрос: 5. НАЕДАЕТЕСЬ ЛИ ВЫ В ШКОЛЕ?&#10;. Количество ответов: 507 ответов.">
            <a:extLst>
              <a:ext uri="{FF2B5EF4-FFF2-40B4-BE49-F238E27FC236}">
                <a16:creationId xmlns:a16="http://schemas.microsoft.com/office/drawing/2014/main" id="{59BA45FE-5D0F-4545-B24E-74D5A437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5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иаграмма ответов в Формах. Вопрос: 6. ХВАТАЕТ ЛИ ПРОДОЛЖИТЕЛЬНОСТИ ПЕРЕМЕНЫ ДЛЯ ТОГО, ЧТОБЫ ПОЕСТЬ В ШКОЛЕ?&#10;. Количество ответов: 507 ответов.">
            <a:extLst>
              <a:ext uri="{FF2B5EF4-FFF2-40B4-BE49-F238E27FC236}">
                <a16:creationId xmlns:a16="http://schemas.microsoft.com/office/drawing/2014/main" id="{5CA2B882-73AA-4EA9-BACA-E55F7DF1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7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иаграмма ответов в Формах. Вопрос: 7. НРАВИТСЯ ПИТАНИЕ В ШКОЛЬНОЙ СТОЛОВОЙ?. Количество ответов: 507 ответов.">
            <a:extLst>
              <a:ext uri="{FF2B5EF4-FFF2-40B4-BE49-F238E27FC236}">
                <a16:creationId xmlns:a16="http://schemas.microsoft.com/office/drawing/2014/main" id="{E6ABA762-80FA-4169-BDD9-45D02871A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23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132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Тема Office</vt:lpstr>
      <vt:lpstr>МАОУ СОШ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1</dc:title>
  <dc:creator>Елена Юрьевна Удод</dc:creator>
  <cp:lastModifiedBy>Елена Юрьевна Удод</cp:lastModifiedBy>
  <cp:revision>2</cp:revision>
  <dcterms:created xsi:type="dcterms:W3CDTF">2022-11-27T09:55:39Z</dcterms:created>
  <dcterms:modified xsi:type="dcterms:W3CDTF">2022-11-27T10:07:24Z</dcterms:modified>
</cp:coreProperties>
</file>